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Oswald" panose="020B0604020202020204" charset="0"/>
      <p:regular r:id="rId13"/>
      <p:bold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e4f16b1d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e4f16b1d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e4f16b1d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e4f16b1d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e4f16b1d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e4f16b1d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rolled out sponsor  a day of operations - meaning, great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Saw large stewardship increases, but ran into timing problems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Lacked the community vision (imagine the possibilies)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Shifted focus to acknowledging and thanking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Began a 2 year process of greating a long range plan along with a vision and mission for our community to rally around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Donated greekfest proceeds when no money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e4f16b1d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e4f16b1d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e4f16b1d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e4f16b1d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 Nectarios Stewardship 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Big Picture Goal 	</a:t>
            </a:r>
            <a:endParaRPr sz="360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Generosity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100% stewardship funded operational expenses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Faith based Stewardship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Giving because we are called to give out of love and from our abundance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427" y="1091500"/>
            <a:ext cx="4658901" cy="322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113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Why do people give…or not give?</a:t>
            </a:r>
            <a:endParaRPr sz="36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54375" y="1389600"/>
            <a:ext cx="6786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Trust in the parish council, priest and administrators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money is being used appropriately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vision for the community is inspiring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is a clear path for the future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They feel appreciated for their efforts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175" y="1891425"/>
            <a:ext cx="4150526" cy="31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Our Roadmap</a:t>
            </a:r>
            <a:endParaRPr sz="360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3336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appreciation hosted by the parish council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Stewardship funded sunday school, Youth Ministries, Athletics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Donating a portion of greekfest proceeds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Emphasizing the time and talent aspect - AND TRULY MEANING IT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141700" y="429250"/>
            <a:ext cx="187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Sponsor a day 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651875" y="1345700"/>
            <a:ext cx="2736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and acknowledge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216475" y="2197950"/>
            <a:ext cx="2586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Volunteerism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927800" y="4186550"/>
            <a:ext cx="2586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Time and Talents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440750" y="3977250"/>
            <a:ext cx="25218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392025" y="4612800"/>
            <a:ext cx="2586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Treasure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5786450" y="807400"/>
            <a:ext cx="949500" cy="49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6"/>
          <p:cNvCxnSpPr>
            <a:stCxn id="81" idx="2"/>
          </p:cNvCxnSpPr>
          <p:nvPr/>
        </p:nvCxnSpPr>
        <p:spPr>
          <a:xfrm flipH="1">
            <a:off x="5913625" y="1854200"/>
            <a:ext cx="1106400" cy="4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6"/>
          <p:cNvCxnSpPr/>
          <p:nvPr/>
        </p:nvCxnSpPr>
        <p:spPr>
          <a:xfrm>
            <a:off x="5293025" y="2758650"/>
            <a:ext cx="635400" cy="35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6"/>
          <p:cNvCxnSpPr/>
          <p:nvPr/>
        </p:nvCxnSpPr>
        <p:spPr>
          <a:xfrm flipH="1">
            <a:off x="5442500" y="3633350"/>
            <a:ext cx="852300" cy="55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6121150" y="3087600"/>
            <a:ext cx="2586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Community Outreach</a:t>
            </a:r>
            <a:endParaRPr sz="18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5397675" y="4612700"/>
            <a:ext cx="829800" cy="3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that have worked for us - Keys to success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4294967295"/>
          </p:nvPr>
        </p:nvSpPr>
        <p:spPr>
          <a:xfrm>
            <a:off x="54375" y="1389600"/>
            <a:ext cx="8896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the church be an exemplary steward, and promoting it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the maximum people involved in committees, ministries, and work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Expanding the definition of stewardship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an innovative and progressive parish council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and communication - Embracing Technology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Being accountable and transparent with everything going 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Redefining how we give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8" name="Google Shape;98;p17"/>
          <p:cNvSpPr txBox="1"/>
          <p:nvPr/>
        </p:nvSpPr>
        <p:spPr>
          <a:xfrm>
            <a:off x="867225" y="2609125"/>
            <a:ext cx="430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we are still working on…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294967295"/>
          </p:nvPr>
        </p:nvSpPr>
        <p:spPr>
          <a:xfrm>
            <a:off x="311700" y="1389600"/>
            <a:ext cx="8136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Recurring giving vs pledge and pay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Percentage of income giving (modeling a more protestant approach)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Commuting stewardship to specific groups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Asking for increases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Preaching about true Christian stewardship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Arial</vt:lpstr>
      <vt:lpstr>Playfair Display</vt:lpstr>
      <vt:lpstr>Oswald</vt:lpstr>
      <vt:lpstr>Pop</vt:lpstr>
      <vt:lpstr>St Nectarios Stewardship </vt:lpstr>
      <vt:lpstr>Big Picture Goal  </vt:lpstr>
      <vt:lpstr>Why do people give…or not give?</vt:lpstr>
      <vt:lpstr>Our Roadmap</vt:lpstr>
      <vt:lpstr>Things that have worked for us - Keys to success</vt:lpstr>
      <vt:lpstr>Things we are still working 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Nectarios Stewardship </dc:title>
  <cp:lastModifiedBy>Admin</cp:lastModifiedBy>
  <cp:revision>1</cp:revision>
  <dcterms:modified xsi:type="dcterms:W3CDTF">2024-03-06T20:22:37Z</dcterms:modified>
</cp:coreProperties>
</file>