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7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6D7F-87DC-4BF9-84CF-C20A310CF45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44D2-3102-41F2-9064-F6BD30FD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6D7F-87DC-4BF9-84CF-C20A310CF45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44D2-3102-41F2-9064-F6BD30FD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3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6D7F-87DC-4BF9-84CF-C20A310CF45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44D2-3102-41F2-9064-F6BD30FD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5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6D7F-87DC-4BF9-84CF-C20A310CF45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44D2-3102-41F2-9064-F6BD30FD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7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6D7F-87DC-4BF9-84CF-C20A310CF45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44D2-3102-41F2-9064-F6BD30FD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8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6D7F-87DC-4BF9-84CF-C20A310CF45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44D2-3102-41F2-9064-F6BD30FD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6D7F-87DC-4BF9-84CF-C20A310CF45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44D2-3102-41F2-9064-F6BD30FD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6D7F-87DC-4BF9-84CF-C20A310CF45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44D2-3102-41F2-9064-F6BD30FD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6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6D7F-87DC-4BF9-84CF-C20A310CF45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44D2-3102-41F2-9064-F6BD30FD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6D7F-87DC-4BF9-84CF-C20A310CF45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44D2-3102-41F2-9064-F6BD30FD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5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6D7F-87DC-4BF9-84CF-C20A310CF45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44D2-3102-41F2-9064-F6BD30FD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F6D7F-87DC-4BF9-84CF-C20A310CF45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C44D2-3102-41F2-9064-F6BD30FD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7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00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03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81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1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47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92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041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 James Kordaris</dc:creator>
  <cp:lastModifiedBy>Admin</cp:lastModifiedBy>
  <cp:revision>1</cp:revision>
  <dcterms:created xsi:type="dcterms:W3CDTF">2024-04-01T15:09:32Z</dcterms:created>
  <dcterms:modified xsi:type="dcterms:W3CDTF">2024-04-01T18:03:24Z</dcterms:modified>
</cp:coreProperties>
</file>